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071088" ContentType="image/png"/>
  <Default Extension="740419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7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67685a0061.12071088"/>
  <Relationship Id="rId3" Type="http://schemas.openxmlformats.org/officeDocument/2006/relationships/image" Target="../media/logo_673cf6769cfbe42.740419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91075"/>
          <a:chOff x="9525" y="9525"/>
          <a:chExt cx="9229725" cy="4791075"/>
        </a:xfrm>
      </p:grpSpPr>
      <p:pic>
        <p:nvPicPr>
          <p:cNvPr id="1" name="Workflow Schematic for Cardiac Stereotactic Body Radioablation" descr="Workflow Schematic for Cardiac Stereotactic Body Radio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29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i C, Qian P, Tedrow UB, Mak R, Zei P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rkflow Schematic for Cardiac Stereotactic Body Radio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85–9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2024-11-19T20:35:02Z</dcterms:created>
  <dcterms:modified xsi:type="dcterms:W3CDTF">2024-11-19T20:35:02Z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