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6409794" ContentType="image/png"/>
  <Default Extension="96783692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646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cf5e09aa0311.26409794"/>
  <Relationship Id="rId3" Type="http://schemas.openxmlformats.org/officeDocument/2006/relationships/image" Target="../media/logo_673cf5e0b73dd82.96783692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514975"/>
          <a:chOff x="9525" y="9525"/>
          <a:chExt cx="9229725" cy="5514975"/>
        </a:xfrm>
      </p:grpSpPr>
      <p:pic>
        <p:nvPicPr>
          <p:cNvPr id="1" name="Location and Structure of the Moderator Band" descr="Location and Structure of the Moderator Ba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7529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Barber M, Chinitz J, John R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Location and Structure of the Moderator Band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19;8(4):294–9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19.18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2024-11-19T20:32:32Z</dcterms:created>
  <dcterms:modified xsi:type="dcterms:W3CDTF">2024-11-19T20:32:32Z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