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993299" ContentType="image/png"/>
  <Default Extension="576268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2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85507c0b51.13993299"/>
  <Relationship Id="rId3" Type="http://schemas.openxmlformats.org/officeDocument/2006/relationships/image" Target="../media/logo_673cf85521e2a82.576268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48250"/>
          <a:chOff x="9525" y="9525"/>
          <a:chExt cx="9229725" cy="5048250"/>
        </a:xfrm>
      </p:grpSpPr>
      <p:pic>
        <p:nvPicPr>
          <p:cNvPr id="1" name="Potential Mechanisms of Pro-arrhythmia of the Moderator Band" descr="Potential Mechanisms of Pro-arrhythmia of the Moderator Ba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86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er M, Chinitz J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Mechanisms of Pro-arrhythmia of the Moderator Ba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9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2024-11-19T20:43:01Z</dcterms:created>
  <dcterms:modified xsi:type="dcterms:W3CDTF">2024-11-19T20:43:01Z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