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3993299" ContentType="image/png"/>
  <Default Extension="57626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52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85507c0b51.13993299"/>
  <Relationship Id="rId3" Type="http://schemas.openxmlformats.org/officeDocument/2006/relationships/image" Target="../media/logo_673cf85521e2a82.57626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Potential Mechanisms of Pro-arrhythmia of the Moderator Band" descr="Potential Mechanisms of Pro-arrhythmia of the Moderator Ban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86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rber M, Chinitz J, John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tential Mechanisms of Pro-arrhythmia of the Moderator Ban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94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2024-11-19T20:43:01Z</dcterms:created>
  <dcterms:modified xsi:type="dcterms:W3CDTF">2024-11-19T20:43:01Z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