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176977" ContentType="image/png"/>
  <Default Extension="242877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51f3a29191.24176977"/>
  <Relationship Id="rId3" Type="http://schemas.openxmlformats.org/officeDocument/2006/relationships/image" Target="../media/logo_673cf51f56d6e22.242877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Onset of VF Triggered by Monomorphic Premature Ventricular Contraction" descr="Onset of VF Triggered by Monomorphic Premature Ventricular Cont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71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rber M, Chinitz J, Joh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nset of VF Triggered by Monomorphic Premature Ventricular Cont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9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2024-11-19T20:29:19Z</dcterms:created>
  <dcterms:modified xsi:type="dcterms:W3CDTF">2024-11-19T20:29:19Z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