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641782" ContentType="image/png"/>
  <Default Extension="342850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7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297a41a951.92641782"/>
  <Relationship Id="rId3" Type="http://schemas.openxmlformats.org/officeDocument/2006/relationships/image" Target="../media/logo_673cf297bdf1e82.342850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38650"/>
          <a:chOff x="9525" y="9525"/>
          <a:chExt cx="9229725" cy="4438650"/>
        </a:xfrm>
      </p:grpSpPr>
      <p:pic>
        <p:nvPicPr>
          <p:cNvPr id="1" name="Pacing from the Moderator Band" descr="Pacing from the Moderator Ba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3676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er M, Chinitz J, Joh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ing from the Moderator Ban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9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2024-11-19T20:18:31Z</dcterms:created>
  <dcterms:modified xsi:type="dcterms:W3CDTF">2024-11-19T20:18:31Z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