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5243602" ContentType="image/png"/>
  <Default Extension="56716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2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8428513091.25243602"/>
  <Relationship Id="rId3" Type="http://schemas.openxmlformats.org/officeDocument/2006/relationships/image" Target="../media/logo_673cf8429701362.56716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Mapping of Purkinje Potentials on the Moderator Band in a Patient with Premature Ventricular Contractiontriggered VF" descr="Mapping of Purkinje Potentials on the Moderator Band in a Patient with Premature Ventricular Contractiontriggered V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rber M, Chinitz J, Joh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pping of Purkinje Potentials on the Moderator Band in a Patient with Premature Ventricular Contractiontriggered V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4):29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2024-11-19T20:42:42Z</dcterms:created>
  <dcterms:modified xsi:type="dcterms:W3CDTF">2024-11-19T20:42:42Z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