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11491" ContentType="image/png"/>
  <Default Extension="608716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563a381021.72511491"/>
  <Relationship Id="rId3" Type="http://schemas.openxmlformats.org/officeDocument/2006/relationships/image" Target="../media/logo_673cf563bd8f442.608716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81425"/>
          <a:chOff x="9525" y="9525"/>
          <a:chExt cx="9229725" cy="3781425"/>
        </a:xfrm>
      </p:grpSpPr>
      <p:pic>
        <p:nvPicPr>
          <p:cNvPr id="1" name="Use of Intracardiac Echocardiography to Incorporate the Moderator Band" descr="Use of Intracardiac Echocardiography to Incorporate the Moderator Ba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19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er M, Chinitz J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Intracardiac Echocardiography to Incorporate the Moderator Ban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9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2024-11-19T20:30:27Z</dcterms:created>
  <dcterms:modified xsi:type="dcterms:W3CDTF">2024-11-19T20:30:27Z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