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34773" ContentType="image/png"/>
  <Default Extension="89111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64181ae01.38734773"/>
  <Relationship Id="rId3" Type="http://schemas.openxmlformats.org/officeDocument/2006/relationships/image" Target="../media/logo_673cf9643314822.89111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Adjuvant Use of a Cryoballoon for Ablation of Moderator Band Arrhythmia" descr="Adjuvant Use of a Cryoballoon for Ablation of Moderator Band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juvant Use of a Cryoballoon for Ablation of Moderator Band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2024-11-19T20:47:32Z</dcterms:created>
  <dcterms:modified xsi:type="dcterms:W3CDTF">2024-11-19T20:47:32Z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