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734773" ContentType="image/png"/>
  <Default Extension="891114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964181ae01.38734773"/>
  <Relationship Id="rId3" Type="http://schemas.openxmlformats.org/officeDocument/2006/relationships/image" Target="../media/logo_673cf9643314822.891114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76700"/>
          <a:chOff x="9525" y="9525"/>
          <a:chExt cx="9229725" cy="4076700"/>
        </a:xfrm>
      </p:grpSpPr>
      <p:pic>
        <p:nvPicPr>
          <p:cNvPr id="1" name="Adjuvant Use of a Cryoballoon for Ablation of Moderator Band Arrhythmia" descr="Adjuvant Use of a Cryoballoon for Ablation of Moderator Band Arrhyth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14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er M, Chinitz J, Joh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juvant Use of a Cryoballoon for Ablation of Moderator Band Arrhyth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9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2024-11-19T20:47:32Z</dcterms:created>
  <dcterms:modified xsi:type="dcterms:W3CDTF">2024-11-19T20:47:32Z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