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233052" ContentType="image/png"/>
  <Default Extension="139448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4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57aef7d291.43233052"/>
  <Relationship Id="rId3" Type="http://schemas.openxmlformats.org/officeDocument/2006/relationships/image" Target="../media/logo_673cf57b15fc632.139448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Mechanism of Action of Ivabradine" descr="Mechanism of Action of Ivabradin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9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bdelnabi M, Ahmed A, Almaghraby A, Saleh Y, Badran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 of Action of Ivabradin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300–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3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2024-11-19T20:30:51Z</dcterms:created>
  <dcterms:modified xsi:type="dcterms:W3CDTF">2024-11-19T20:30:51Z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