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829968" ContentType="image/png"/>
  <Default Extension="029752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0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67864e991.31829968"/>
  <Relationship Id="rId3" Type="http://schemas.openxmlformats.org/officeDocument/2006/relationships/image" Target="../media/logo_673cf767a879262.029752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olecular Dynamics of Atherogenic Dyslipidaemia" descr="Molecular Dynamics of Atherogenic Dyslipid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76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renzatti A, Toth P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lecular Dynamics of Atherogenic Dyslipid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2024-11-19T20:39:03Z</dcterms:created>
  <dcterms:modified xsi:type="dcterms:W3CDTF">2024-11-19T20:39:03Z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