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425952" ContentType="image/png"/>
  <Default Extension="138040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2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85f6a11091.39425952"/>
  <Relationship Id="rId3" Type="http://schemas.openxmlformats.org/officeDocument/2006/relationships/image" Target="../media/logo_673cf85f8224562.138040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lassifying Patients at Very High Risk" descr="Classifying Patients at Very High Ris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24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garwala A, Shapiro M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assifying Patients at Very High Ris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2024-11-19T20:43:11Z</dcterms:created>
  <dcterms:modified xsi:type="dcterms:W3CDTF">2024-11-19T20:43:11Z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