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708804" ContentType="image/png"/>
  <Default Extension="514669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37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273bad7b31.35708804"/>
  <Relationship Id="rId3" Type="http://schemas.openxmlformats.org/officeDocument/2006/relationships/image" Target="../media/logo_673cf273ca4a232.514669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merging Therapies for Atherogenic Dyslipidaemia" descr="Emerging Therapies for Atherogenic Dyslipid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arwala A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merging Therapies for Atherogenic Dyslipid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2024-11-19T20:17:55Z</dcterms:created>
  <dcterms:modified xsi:type="dcterms:W3CDTF">2024-11-19T20:17:55Z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