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151843" ContentType="image/png"/>
  <Default Extension="367630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0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376691c051.85151843"/>
  <Relationship Id="rId3" Type="http://schemas.openxmlformats.org/officeDocument/2006/relationships/image" Target="../media/logo_673cf3768074552.367630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715125"/>
          <a:chOff x="9525" y="9525"/>
          <a:chExt cx="9229725" cy="6715125"/>
        </a:xfrm>
      </p:grpSpPr>
      <p:pic>
        <p:nvPicPr>
          <p:cNvPr id="1" name="Most Important Studies Comparing Different Periods of Dual Antiplatelet Therapy" descr="Most Important Studies Comparing Different Periods of Dual Antiplatelet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953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marero TG, de la Torre Hernández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st Important Studies Comparing Different Periods of Dual Antiplatelet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2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2024-11-19T20:22:14Z</dcterms:created>
  <dcterms:modified xsi:type="dcterms:W3CDTF">2024-11-19T20:22:14Z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