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753167" ContentType="image/png"/>
  <Default Extension="101218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65a0680211.49753167"/>
  <Relationship Id="rId3" Type="http://schemas.openxmlformats.org/officeDocument/2006/relationships/image" Target="../media/logo_673cf65a180be82.101218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 Proposed Algorithm to Guide Dual Antiplatelet Therapy Duration" descr="A Proposed Algorithm to Guide Dual Antiplatelet Therapy Du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marero TG, de la Torre Hernández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oposed Algorithm to Guide Dual Antiplatelet Therapy Du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2024-11-19T20:34:34Z</dcterms:created>
  <dcterms:modified xsi:type="dcterms:W3CDTF">2024-11-19T20:34:34Z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