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190081" ContentType="image/png"/>
  <Default Extension="966403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8dd1af7661.95190081"/>
  <Relationship Id="rId3" Type="http://schemas.openxmlformats.org/officeDocument/2006/relationships/image" Target="../media/logo_673cf8dd3046f32.966403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 Proposed Algorithm to Guide Duration of Antithrombotic Regimens After Percutaneous Coronary Intervention with Drug-eluting Stents" descr="A Proposed Algorithm to Guide Duration of Antithrombotic Regimens After Percutaneous Coronary Intervention with Drug-eluting St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933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arero TG, de la Torre Hernández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oposed Algorithm to Guide Duration of Antithrombotic Regimens After Percutaneous Coronary Intervention with Drug-eluting St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2024-11-19T20:45:17Z</dcterms:created>
  <dcterms:modified xsi:type="dcterms:W3CDTF">2024-11-19T20:45:17Z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