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592972" ContentType="image/png"/>
  <Default Extension="535297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8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6bf0eb4191.47592972"/>
  <Relationship Id="rId3" Type="http://schemas.openxmlformats.org/officeDocument/2006/relationships/image" Target="../media/logo_673cf6bf277bb62.535297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otential Complications and Putative Benefits" descr="Potential Complications and Putative Benefi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71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ugo LM, Romaguera R, Gómez-Hospital JA, Ferreiro 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Complications and Putative Benefi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2024-11-19T20:36:15Z</dcterms:created>
  <dcterms:modified xsi:type="dcterms:W3CDTF">2024-11-19T20:36:15Z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