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750748" ContentType="image/png"/>
  <Default Extension="724648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8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ad15d11c81.86750748"/>
  <Relationship Id="rId3" Type="http://schemas.openxmlformats.org/officeDocument/2006/relationships/image" Target="../media/logo_673cfad161a1142.724648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ummary of Current Guidelines Recommendations for Antithrombotic Therapy" descr="Summary of Current Guidelines Recommendations for Antithrombotic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57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ugo LM, Romaguera R, Gómez-Hospital JA, Ferreiro 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Current Guidelines Recommendations for Antithrombotic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2024-11-19T20:53:37Z</dcterms:created>
  <dcterms:modified xsi:type="dcterms:W3CDTF">2024-11-19T20:53:37Z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