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012169" ContentType="image/png"/>
  <Default Extension="921044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0a9b12d71.33012169"/>
  <Relationship Id="rId3" Type="http://schemas.openxmlformats.org/officeDocument/2006/relationships/image" Target="../media/logo_673cf30aaa74022.921044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Outcomes of Randomised Clinical Trials" descr="Outcomes of Randomised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go LM, Romaguera R, Gómez-Hospital JA, Ferreiro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Randomised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2024-11-19T20:20:26Z</dcterms:created>
  <dcterms:modified xsi:type="dcterms:W3CDTF">2024-11-19T20:20:26Z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