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675283" ContentType="image/png"/>
  <Default Extension="38077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924b8d211.17675283"/>
  <Relationship Id="rId3" Type="http://schemas.openxmlformats.org/officeDocument/2006/relationships/image" Target="../media/logo_673cf992634d872.38077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On-going Randomised Trials Evaluating Antithrombotic Strategies" descr="On-going Randomised Trials Evaluating Antithrombotic Strateg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go LM, Romaguera R, Gómez-Hospital JA, Ferreiro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-going Randomised Trials Evaluating Antithrombotic Strateg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2024-11-19T20:48:18Z</dcterms:created>
  <dcterms:modified xsi:type="dcterms:W3CDTF">2024-11-19T20:48:18Z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