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675283" ContentType="image/png"/>
  <Default Extension="380773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5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9924b8d211.17675283"/>
  <Relationship Id="rId3" Type="http://schemas.openxmlformats.org/officeDocument/2006/relationships/image" Target="../media/logo_673cf992634d872.380773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05400"/>
          <a:chOff x="9525" y="9525"/>
          <a:chExt cx="9229725" cy="5105400"/>
        </a:xfrm>
      </p:grpSpPr>
      <p:pic>
        <p:nvPicPr>
          <p:cNvPr id="1" name="On-going Randomised Trials Evaluating Antithrombotic Strategies" descr="On-going Randomised Trials Evaluating Antithrombotic Strateg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43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ugo LM, Romaguera R, Gómez-Hospital JA, Ferreiro 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n-going Randomised Trials Evaluating Antithrombotic Strateg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2024-11-19T20:48:18Z</dcterms:created>
  <dcterms:modified xsi:type="dcterms:W3CDTF">2024-11-19T20:48:18Z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