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824610" ContentType="image/png"/>
  <Default Extension="144741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764cf0be61.97824610"/>
  <Relationship Id="rId3" Type="http://schemas.openxmlformats.org/officeDocument/2006/relationships/image" Target="../media/logo_673cf764e8d5c02.144741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ngoing Randomised Clinical Trials of Antithrombotic Therapy" descr="Ongoing Randomised Clinical Trials of Antithrombotic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33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ugo LM, Romaguera R, Gómez-Hospital JA, Ferreiro 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ngoing Randomised Clinical Trials of Antithrombotic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2024-11-19T20:39:00Z</dcterms:created>
  <dcterms:modified xsi:type="dcterms:W3CDTF">2024-11-19T20:39:00Z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