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2144079" ContentType="image/png"/>
  <Default Extension="3624559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639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f30b972cd21.92144079"/>
  <Relationship Id="rId3" Type="http://schemas.openxmlformats.org/officeDocument/2006/relationships/image" Target="../media/logo_673cf30b9d32402.3624559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PIONEER AF-PCI Trial: Inclusion and Main Exclusion Criteria and Study Design" descr="PIONEER AF-PCI Trial: Inclusion and Main Exclusion Criteria and Study Desig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2292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orbets E, Steg P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IONEER AF-PCI Trial: Inclusion and Main Exclusion Criteria and Study Desig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0;15:e1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8.24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2024-11-19T20:20:27Z</dcterms:created>
  <dcterms:modified xsi:type="dcterms:W3CDTF">2024-11-19T20:20:27Z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