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552325" ContentType="image/png"/>
  <Default Extension="958634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35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881d3ca201.12552325"/>
  <Relationship Id="rId3" Type="http://schemas.openxmlformats.org/officeDocument/2006/relationships/image" Target="../media/logo_6737e881e98f572.958634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43425"/>
          <a:chOff x="9525" y="9525"/>
          <a:chExt cx="9229725" cy="4543425"/>
        </a:xfrm>
      </p:grpSpPr>
      <p:pic>
        <p:nvPicPr>
          <p:cNvPr id="1" name="Non-Vitamin K Antagonist Oral Anticoagulant After Acute Coronary Syndrome: Is There A Role?" descr="Non-Vitamin K Antagonist Oral Anticoagulant After Acute Coronary Syndrome: Is There A Role?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81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n-Vitamin K Antagonist Oral Anticoagulant After Acute Coronary Syndrome: Is There A Role?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2):93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2024-11-16T00:34:09Z</dcterms:created>
  <dcterms:modified xsi:type="dcterms:W3CDTF">2024-11-16T00:34:09Z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