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60532" ContentType="image/png"/>
  <Default Extension="474854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5c20eca91.54860532"/>
  <Relationship Id="rId3" Type="http://schemas.openxmlformats.org/officeDocument/2006/relationships/image" Target="../media/logo_673cf55c3196912.474854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RE-DUAL PCI Trial: Inclusion and Main Exclusion Criteria and Study Design" descr="RE-DUAL PCI Trial: Inclusion and Main Exclusion Criteria and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-DUAL PCI Trial: Inclusion and Main Exclusion Criteria and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2024-11-19T20:30:20Z</dcterms:created>
  <dcterms:modified xsi:type="dcterms:W3CDTF">2024-11-19T20:30:20Z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