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377197" ContentType="image/png"/>
  <Default Extension="083545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5fab99031.74377197"/>
  <Relationship Id="rId3" Type="http://schemas.openxmlformats.org/officeDocument/2006/relationships/image" Target="../media/logo_673cfb5fb9e0772.083545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UGUSTUS Trial: Inclusion and Main Exclusion Criteria and Study Design" descr="Figure 3: AUGUSTUS Trial: Inclusion and Main Exclusion Criteria and Study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bets E, Steg P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UGUSTUS Trial: Inclusion and Main Exclusion Criteria and Study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2024-11-19T20:55:59Z</dcterms:created>
  <dcterms:modified xsi:type="dcterms:W3CDTF">2024-11-19T20:55:59Z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