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158668" ContentType="image/png"/>
  <Default Extension="275139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25644cf691.35158668"/>
  <Relationship Id="rId3" Type="http://schemas.openxmlformats.org/officeDocument/2006/relationships/image" Target="../media/logo_673cf2564b8e322.275139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NTRUST AF-PCI Trial: Inclusion and Main Exclusion Criteria and Study Design" descr="ENTRUST AF-PCI Trial: Inclusion and Main Exclusion Criteria and Study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86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bets E, Steg P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TRUST AF-PCI Trial: Inclusion and Main Exclusion Criteria and Study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2024-11-19T20:17:26Z</dcterms:created>
  <dcterms:modified xsi:type="dcterms:W3CDTF">2024-11-19T20:17:26Z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