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013573" ContentType="image/png"/>
  <Default Extension="19824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8a80543e01.35013573"/>
  <Relationship Id="rId3" Type="http://schemas.openxmlformats.org/officeDocument/2006/relationships/image" Target="../media/logo_673cf8a81f7cf92.19824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SS Trial: Inclusion and Main Exclusion Criteria and Study Design" descr="COMPASS Trial: Inclusion and Main Exclusion Criteria and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bets E, Steg P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SS Trial: Inclusion and Main Exclusion Criteria and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2024-11-19T20:44:24Z</dcterms:created>
  <dcterms:modified xsi:type="dcterms:W3CDTF">2024-11-19T20:44:24Z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