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667399" ContentType="image/png"/>
  <Default Extension="298143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8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d11490f011.75667399"/>
  <Relationship Id="rId3" Type="http://schemas.openxmlformats.org/officeDocument/2006/relationships/image" Target="../media/logo_673cdd115853332.298143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Outcomes of the COMPASS Trial" descr="Outcomes of the COMPASS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4552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bets E, Steg P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s of the COMPASS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2024-11-19T18:46:41Z</dcterms:created>
  <dcterms:modified xsi:type="dcterms:W3CDTF">2024-11-19T18:46:41Z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