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776834" ContentType="image/png"/>
  <Default Extension="546908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6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acc455de81.30776834"/>
  <Relationship Id="rId3" Type="http://schemas.openxmlformats.org/officeDocument/2006/relationships/image" Target="../media/logo_673cdacc59c6922.546908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he Type of Ventricular Involvement in Genetic Subgroups with Arrhythmogenic Cardiomyopathy" descr="The Type of Ventricular Involvement in Genetic Subgroups with Arrhythmogen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95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tonotarios A, Elliott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Type of Ventricular Involvement in Genetic Subgroups with Arrhythmogen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2024-11-19T18:37:00Z</dcterms:created>
  <dcterms:modified xsi:type="dcterms:W3CDTF">2024-11-19T18:37:00Z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