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527012" ContentType="image/png"/>
  <Default Extension="771897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94e8030d71.51527012"/>
  <Relationship Id="rId3" Type="http://schemas.openxmlformats.org/officeDocument/2006/relationships/image" Target="../media/logo_673cd94e96f8042.771897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34050"/>
          <a:chOff x="9525" y="9525"/>
          <a:chExt cx="9229725" cy="5734050"/>
        </a:xfrm>
      </p:grpSpPr>
      <p:pic>
        <p:nvPicPr>
          <p:cNvPr id="1" name="Clinical Presentations and Differential Diagnoses" descr="Clinical Presentations and Differential Diagno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4972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tonotarios A, Elliott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Presentations and Differential Diagno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2024-11-19T18:30:38Z</dcterms:created>
  <dcterms:modified xsi:type="dcterms:W3CDTF">2024-11-19T18:30:38Z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