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042765" ContentType="image/png"/>
  <Default Extension="755785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8a22979681.50042765"/>
  <Relationship Id="rId3" Type="http://schemas.openxmlformats.org/officeDocument/2006/relationships/image" Target="../media/logo_673cd8a244c8f82.755785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05225"/>
          <a:chOff x="9525" y="9525"/>
          <a:chExt cx="9229725" cy="3705225"/>
        </a:xfrm>
      </p:grpSpPr>
      <p:pic>
        <p:nvPicPr>
          <p:cNvPr id="1" name="Algorithmic Representation of the Evaluation" descr="Algorithmic Representation of the Evalu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tonotarios A, Elliott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ic Representation of the Evalu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2024-11-19T18:27:46Z</dcterms:created>
  <dcterms:modified xsi:type="dcterms:W3CDTF">2024-11-19T18:27:46Z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