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496841" ContentType="image/png"/>
  <Default Extension="354665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9734547561.85496841"/>
  <Relationship Id="rId3" Type="http://schemas.openxmlformats.org/officeDocument/2006/relationships/image" Target="../media/logo_673cd9735f4e142.354665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dications and Contraindications for Temporary Mechanical Circulatory Support" descr="Indications and Contraindications for Temporary Mechanical Circulatory Sup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95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ritano F, Matteucci M, Fina D, Lorusso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cations and Contraindications for Temporary Mechanical Circulatory Sup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2024-11-19T18:31:15Z</dcterms:created>
  <dcterms:modified xsi:type="dcterms:W3CDTF">2024-11-19T18:31:15Z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