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848708" ContentType="image/png"/>
  <Default Extension="251033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8537e06c11.69848708"/>
  <Relationship Id="rId3" Type="http://schemas.openxmlformats.org/officeDocument/2006/relationships/image" Target="../media/logo_673cd8539b71b32.251033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00625"/>
          <a:chOff x="9525" y="9525"/>
          <a:chExt cx="9229725" cy="5000625"/>
        </a:xfrm>
      </p:grpSpPr>
      <p:pic>
        <p:nvPicPr>
          <p:cNvPr id="1" name="Comparison of Devices" descr="Comparison of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38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ritano F, Matteucci M, Fina D, Lorusso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2024-11-19T18:26:27Z</dcterms:created>
  <dcterms:modified xsi:type="dcterms:W3CDTF">2024-11-19T18:26:27Z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