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921201" ContentType="image/png"/>
  <Default Extension="768185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9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cc4e93e51.56921201"/>
  <Relationship Id="rId3" Type="http://schemas.openxmlformats.org/officeDocument/2006/relationships/image" Target="../media/logo_673cdbcc6b3e302.768185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Temporary Ventricular Assist Devices" descr="Temporary Ventricular Assis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ritano F, Matteucci M, Fina D, Lorusso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mporary Ventricular Assis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2024-11-19T18:41:16Z</dcterms:created>
  <dcterms:modified xsi:type="dcterms:W3CDTF">2024-11-19T18:41:16Z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