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63875" ContentType="image/png"/>
  <Default Extension="016402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8c66e99901.69063875"/>
  <Relationship Id="rId3" Type="http://schemas.openxmlformats.org/officeDocument/2006/relationships/image" Target="../media/logo_6739c8c6773c312.016402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Schematic Illustration of ST2/IL-33 Interaction" descr="Schematic Illustration of ST2/IL-33 Inte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ähr FL, Edelman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ST2/IL-33 Inte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2024-11-17T10:43:18Z</dcterms:created>
  <dcterms:modified xsi:type="dcterms:W3CDTF">2024-11-17T10:43:18Z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