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063875" ContentType="image/png"/>
  <Default Extension="0164025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64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8c66e99901.69063875"/>
  <Relationship Id="rId3" Type="http://schemas.openxmlformats.org/officeDocument/2006/relationships/image" Target="../media/logo_6739c8c6773c312.0164025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96000"/>
          <a:chOff x="9525" y="9525"/>
          <a:chExt cx="9229725" cy="6096000"/>
        </a:xfrm>
      </p:grpSpPr>
      <p:pic>
        <p:nvPicPr>
          <p:cNvPr id="1" name="Schematic Illustration of ST2/IL-33 Interaction" descr="Schematic Illustration of ST2/IL-33 Intera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334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ähr FL, Edelmann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ematic Illustration of ST2/IL-33 Intera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2024-11-17T10:43:18Z</dcterms:created>
  <dcterms:modified xsi:type="dcterms:W3CDTF">2024-11-17T10:43:18Z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