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404564" ContentType="image/png"/>
  <Default Extension="386588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5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a385130221.86404564"/>
  <Relationship Id="rId3" Type="http://schemas.openxmlformats.org/officeDocument/2006/relationships/image" Target="../media/logo_673cda386721712.386588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The Role of Comorbidities and Inflammatory" descr="The Role of Comorbidities and Inflammato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ähr FL, Edelmann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Comorbidities and Inflammato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2024-11-19T18:34:32Z</dcterms:created>
  <dcterms:modified xsi:type="dcterms:W3CDTF">2024-11-19T18:34:32Z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