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072938" ContentType="image/png"/>
  <Default Extension="508085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1ba684f31.33072938"/>
  <Relationship Id="rId3" Type="http://schemas.openxmlformats.org/officeDocument/2006/relationships/image" Target="../media/logo_673cd91bbef8e02.508085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Studies Investigating the Prognostic Value" descr="Studies Investigating the Prognostic Val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ähr FL, Edelman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Investigating the Prognostic Val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2024-11-19T18:29:47Z</dcterms:created>
  <dcterms:modified xsi:type="dcterms:W3CDTF">2024-11-19T18:29:47Z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