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246557" ContentType="image/png"/>
  <Default Extension="396461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bd332cd01.75246557"/>
  <Relationship Id="rId3" Type="http://schemas.openxmlformats.org/officeDocument/2006/relationships/image" Target="../media/logo_673cd7bd501dc12.396461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Investigating the Association" descr="Studies Investigating the Assoc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ähr FL, Edelman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Investigating the Assoc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2024-11-19T18:23:57Z</dcterms:created>
  <dcterms:modified xsi:type="dcterms:W3CDTF">2024-11-19T18:23:57Z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