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338652" ContentType="image/png"/>
  <Default Extension="138558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af0d798771.27338652"/>
  <Relationship Id="rId3" Type="http://schemas.openxmlformats.org/officeDocument/2006/relationships/image" Target="../media/logo_673cdaf0ee9b872.138558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67225"/>
          <a:chOff x="9525" y="9525"/>
          <a:chExt cx="9229725" cy="4467225"/>
        </a:xfrm>
      </p:grpSpPr>
      <p:pic>
        <p:nvPicPr>
          <p:cNvPr id="1" name="Studies Investigating The Association Between SST2 And A Variety Of Clinical Features In HFpEF - Cont." descr="Studies Investigating The Association Between SST2 And A Variety Of Clinical Features In HFpEF - Co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ähr FL, Edelman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Investigating The Association Between SST2 And A Variety Of Clinical Features In HFpEF - Con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2024-11-19T18:37:36Z</dcterms:created>
  <dcterms:modified xsi:type="dcterms:W3CDTF">2024-11-19T18:37:36Z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