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583688" ContentType="image/png"/>
  <Default Extension="685576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a815f07c91.94583688"/>
  <Relationship Id="rId3" Type="http://schemas.openxmlformats.org/officeDocument/2006/relationships/image" Target="../media/logo_673cda817772b02.685576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Proposed Mechanistic Interplay" descr="Proposed Mechanistic Interpl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bert A, Seitz A, Pereyra VM, Bekeredjian R, Sechtem U, Ong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Mechanistic Interpl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2024-11-19T18:35:45Z</dcterms:created>
  <dcterms:modified xsi:type="dcterms:W3CDTF">2024-11-19T18:35:45Z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