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466880" ContentType="image/png"/>
  <Default Extension="009573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055a53651.28466880"/>
  <Relationship Id="rId3" Type="http://schemas.openxmlformats.org/officeDocument/2006/relationships/image" Target="../media/logo_673cd8056803c22.009573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Clinical Presentation, Definition and Diagnostic Criteria of Coronary Artery Spasm" descr="Clinical Presentation, Definition and Diagnostic Criteria of Coronary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bert A, Seitz A, Pereyra VM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Presentation, Definition and Diagnostic Criteria of Coronary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2024-11-19T18:25:09Z</dcterms:created>
  <dcterms:modified xsi:type="dcterms:W3CDTF">2024-11-19T18:25:09Z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