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466880" ContentType="image/png"/>
  <Default Extension="009573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69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8055a53651.28466880"/>
  <Relationship Id="rId3" Type="http://schemas.openxmlformats.org/officeDocument/2006/relationships/image" Target="../media/logo_673cd8056803c22.009573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86500"/>
          <a:chOff x="9525" y="9525"/>
          <a:chExt cx="9229725" cy="6286500"/>
        </a:xfrm>
      </p:grpSpPr>
      <p:pic>
        <p:nvPicPr>
          <p:cNvPr id="1" name="Clinical Presentation, Definition and Diagnostic Criteria of Coronary Artery Spasm" descr="Clinical Presentation, Definition and Diagnostic Criteria of Coronary Artery Spa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5524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ubert A, Seitz A, Pereyra VM, Bekeredjian R, Sechtem U, Ong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Presentation, Definition and Diagnostic Criteria of Coronary Artery Spa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2024-11-19T18:25:09Z</dcterms:created>
  <dcterms:modified xsi:type="dcterms:W3CDTF">2024-11-19T18:25:09Z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