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290297" ContentType="image/png"/>
  <Default Extension="066376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3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9480017931.62290297"/>
  <Relationship Id="rId3" Type="http://schemas.openxmlformats.org/officeDocument/2006/relationships/image" Target="../media/logo_673cd948076fd52.066376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48400"/>
          <a:chOff x="9525" y="9525"/>
          <a:chExt cx="9229725" cy="6248400"/>
        </a:xfrm>
      </p:grpSpPr>
      <p:pic>
        <p:nvPicPr>
          <p:cNvPr id="1" name="Summary of an Approach to the Management of Heart Failure Through its Different Stages" descr="Summary of an Approach to the Management of Heart Failure Through its Different Stag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5486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ra JD, Toya T, Taher R, Lerman A, Gersh BJ, Anavekar N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an Approach to the Management of Heart Failure Through its Different Stag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2024-11-19T18:30:32Z</dcterms:created>
  <dcterms:modified xsi:type="dcterms:W3CDTF">2024-11-19T18:30:32Z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