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069296" ContentType="image/png"/>
  <Default Extension="227905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9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bad7373941.54069296"/>
  <Relationship Id="rId3" Type="http://schemas.openxmlformats.org/officeDocument/2006/relationships/image" Target="../media/logo_673cdbad8f28372.227905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s a Medical Student in 1976" descr="As a Medical Student in 19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29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as A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 a Medical Student in 197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2024-11-19T18:40:45Z</dcterms:created>
  <dcterms:modified xsi:type="dcterms:W3CDTF">2024-11-19T18:40:45Z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