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918966" ContentType="image/png"/>
  <Default Extension="990356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69cf27571.80918966"/>
  <Relationship Id="rId3" Type="http://schemas.openxmlformats.org/officeDocument/2006/relationships/image" Target="../media/logo_673cda69eafaa62.990356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f Maas was Awarded" descr="Prof Maas was Award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0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f Maas was Award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2024-11-19T18:35:21Z</dcterms:created>
  <dcterms:modified xsi:type="dcterms:W3CDTF">2024-11-19T18:35:21Z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