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170193" ContentType="image/png"/>
  <Default Extension="475380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69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7ef29cef01.29170193"/>
  <Relationship Id="rId3" Type="http://schemas.openxmlformats.org/officeDocument/2006/relationships/image" Target="../media/logo_673cd7ef4b04382.475380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19725"/>
          <a:chOff x="9525" y="9525"/>
          <a:chExt cx="9229725" cy="5419725"/>
        </a:xfrm>
      </p:grpSpPr>
      <p:pic>
        <p:nvPicPr>
          <p:cNvPr id="1" name="Prof Maas in 2014" descr="Prof Maas in 20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81625" cy="4657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as A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f Maas in 2014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2024-11-19T18:24:47Z</dcterms:created>
  <dcterms:modified xsi:type="dcterms:W3CDTF">2024-11-19T18:24:47Z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