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9421768" ContentType="image/png"/>
  <Default Extension="4809126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78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b7b6ae9391.99421768"/>
  <Relationship Id="rId3" Type="http://schemas.openxmlformats.org/officeDocument/2006/relationships/image" Target="../media/logo_673cdb7b8b57b62.4809126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43525"/>
          <a:chOff x="9525" y="9525"/>
          <a:chExt cx="9229725" cy="5343525"/>
        </a:xfrm>
      </p:grpSpPr>
      <p:pic>
        <p:nvPicPr>
          <p:cNvPr id="1" name="Prof Maas and Her Husband Ernst Faber" descr="Prof Maas and Her Husband Ernst Fabe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53050" cy="4581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as A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f Maas and Her Husband Ernst Fabe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2024-11-19T18:39:55Z</dcterms:created>
  <dcterms:modified xsi:type="dcterms:W3CDTF">2024-11-19T18:39:55Z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