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389360" ContentType="image/png"/>
  <Default Extension="265158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6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7c23138891.47389360"/>
  <Relationship Id="rId3" Type="http://schemas.openxmlformats.org/officeDocument/2006/relationships/image" Target="../media/logo_673cd7c24b9b462.265158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43400"/>
          <a:chOff x="9525" y="9525"/>
          <a:chExt cx="9229725" cy="4343400"/>
        </a:xfrm>
      </p:grpSpPr>
      <p:pic>
        <p:nvPicPr>
          <p:cNvPr id="1" name="Chest Imaging of Patients with Confirmed SARS-CoV-2 Infection" descr="Chest Imaging of Patients with Confirmed SARS-CoV-2 Inf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81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Sauer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st Imaging of Patients with Confirmed SARS-CoV-2 Inf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2024-11-19T18:24:02Z</dcterms:created>
  <dcterms:modified xsi:type="dcterms:W3CDTF">2024-11-19T18:24:02Z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