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9622343" ContentType="image/png"/>
  <Default Extension="6312483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80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dc0f3302811.69622343"/>
  <Relationship Id="rId3" Type="http://schemas.openxmlformats.org/officeDocument/2006/relationships/image" Target="../media/logo_673cdc0f4ba6d82.6312483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29100"/>
          <a:chOff x="9525" y="9525"/>
          <a:chExt cx="9229725" cy="4229100"/>
        </a:xfrm>
      </p:grpSpPr>
      <p:pic>
        <p:nvPicPr>
          <p:cNvPr id="1" name="MyCareLink Smart" descr="MyCareLink Smar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4671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oberts PR, ElRefai M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yCareLink Smar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0;6:e0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9.1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2024-11-19T18:42:23Z</dcterms:created>
  <dcterms:modified xsi:type="dcterms:W3CDTF">2024-11-19T18:42:23Z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