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622343" ContentType="image/png"/>
  <Default Extension="631248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c0f3302811.69622343"/>
  <Relationship Id="rId3" Type="http://schemas.openxmlformats.org/officeDocument/2006/relationships/image" Target="../media/logo_673cdc0f4ba6d82.631248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MyCareLink Smart" descr="MyCareLink Sm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67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berts PR, ElRefai M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yCareLink Sm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2024-11-19T18:42:23Z</dcterms:created>
  <dcterms:modified xsi:type="dcterms:W3CDTF">2024-11-19T18:42:23Z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