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087534" ContentType="image/png"/>
  <Default Extension="35016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8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3bd8c3f21.07087534"/>
  <Relationship Id="rId3" Type="http://schemas.openxmlformats.org/officeDocument/2006/relationships/image" Target="../media/logo_673cdb3c01ccb12.35016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MyCareLink Heart" descr="MyCareLink He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berts PR, ElRefai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yCareLink He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2024-11-19T18:38:52Z</dcterms:created>
  <dcterms:modified xsi:type="dcterms:W3CDTF">2024-11-19T18:38:52Z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