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00012" ContentType="image/png"/>
  <Default Extension="83359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9996d2871.01700012"/>
  <Relationship Id="rId3" Type="http://schemas.openxmlformats.org/officeDocument/2006/relationships/image" Target="../media/logo_673cd799b0e2a42.83359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67275"/>
          <a:chOff x="9525" y="9525"/>
          <a:chExt cx="9229725" cy="4867275"/>
        </a:xfrm>
      </p:grpSpPr>
      <p:pic>
        <p:nvPicPr>
          <p:cNvPr id="1" name="MyCareLink Heart User Interface" descr="MyCareLink Heart User Interf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R, ElRefai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CareLink Heart User Interf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2024-11-19T18:23:21Z</dcterms:created>
  <dcterms:modified xsi:type="dcterms:W3CDTF">2024-11-19T18:23:21Z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