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1700012" ContentType="image/png"/>
  <Default Extension="8335949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5687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d79996d2871.01700012"/>
  <Relationship Id="rId3" Type="http://schemas.openxmlformats.org/officeDocument/2006/relationships/image" Target="../media/logo_673cd799b0e2a42.8335949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867275"/>
          <a:chOff x="9525" y="9525"/>
          <a:chExt cx="9229725" cy="4867275"/>
        </a:xfrm>
      </p:grpSpPr>
      <p:pic>
        <p:nvPicPr>
          <p:cNvPr id="1" name="MyCareLink Heart User Interface" descr="MyCareLink Heart User Interfac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41052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Roberts PR, ElRefai MH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MyCareLink Heart User Interface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0;6:e03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19.13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1">
  <a:themeElements>
    <a:clrScheme name="Theme5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2024-11-19T18:23:21Z</dcterms:created>
  <dcterms:modified xsi:type="dcterms:W3CDTF">2024-11-19T18:23:21Z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