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571092" ContentType="image/png"/>
  <Default Extension="105275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07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e6992d18a61.00571092"/>
  <Relationship Id="rId3" Type="http://schemas.openxmlformats.org/officeDocument/2006/relationships/image" Target="../media/logo_673ce6994779632.105275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248525"/>
          <a:chOff x="9525" y="9525"/>
          <a:chExt cx="9229725" cy="7248525"/>
        </a:xfrm>
      </p:grpSpPr>
      <p:pic>
        <p:nvPicPr>
          <p:cNvPr id="1" name="Main Trials on Catheter Ablation of AF" descr="Main Trials on Catheter Ablation of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6362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aggioni M, Della Rocca DG, Mohanty S, Trivedi C, Gianni C, Al-Ahmad A, Horton R, Gallinghouse GJ, Burkhardt JD, Natale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in Trials on Catheter Ablation of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2024-11-19T19:27:21Z</dcterms:created>
  <dcterms:modified xsi:type="dcterms:W3CDTF">2024-11-19T19:27:21Z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